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1" r:id="rId3"/>
    <p:sldId id="275" r:id="rId4"/>
    <p:sldId id="279" r:id="rId5"/>
    <p:sldId id="277" r:id="rId6"/>
    <p:sldId id="291" r:id="rId7"/>
    <p:sldId id="257" r:id="rId8"/>
    <p:sldId id="280" r:id="rId9"/>
    <p:sldId id="286" r:id="rId10"/>
    <p:sldId id="287" r:id="rId11"/>
    <p:sldId id="288" r:id="rId12"/>
    <p:sldId id="289" r:id="rId13"/>
    <p:sldId id="290" r:id="rId14"/>
    <p:sldId id="282" r:id="rId15"/>
    <p:sldId id="283" r:id="rId16"/>
    <p:sldId id="284" r:id="rId17"/>
    <p:sldId id="285" r:id="rId18"/>
    <p:sldId id="281" r:id="rId19"/>
    <p:sldId id="272" r:id="rId20"/>
    <p:sldId id="26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210">
          <p15:clr>
            <a:srgbClr val="A4A3A4"/>
          </p15:clr>
        </p15:guide>
        <p15:guide id="3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" y="90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9.jpg"/><Relationship Id="rId7" Type="http://schemas.openxmlformats.org/officeDocument/2006/relationships/image" Target="../media/image1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6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76027"/>
            <a:ext cx="3171825" cy="451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35581" y="5031202"/>
            <a:ext cx="6472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973113-299D-4BC0-A3ED-8A43BC94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761"/>
            <a:ext cx="12192000" cy="2728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B74F4E-9C61-41E6-9069-6066D671C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1273"/>
            <a:ext cx="3028426" cy="2296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9F1885-A328-42E8-BC96-F958B0E69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5" y="4211272"/>
            <a:ext cx="3061484" cy="2296113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91D996-2707-4EDA-98B9-14463959C4E0}"/>
              </a:ext>
            </a:extLst>
          </p:cNvPr>
          <p:cNvCxnSpPr/>
          <p:nvPr/>
        </p:nvCxnSpPr>
        <p:spPr>
          <a:xfrm>
            <a:off x="788565" y="6507385"/>
            <a:ext cx="310393" cy="145085"/>
          </a:xfrm>
          <a:prstGeom prst="bentConnector3">
            <a:avLst>
              <a:gd name="adj1" fmla="val 1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F831B3-03F9-4087-AD1E-B4330BEAC6E7}"/>
              </a:ext>
            </a:extLst>
          </p:cNvPr>
          <p:cNvSpPr txBox="1"/>
          <p:nvPr/>
        </p:nvSpPr>
        <p:spPr>
          <a:xfrm>
            <a:off x="1233183" y="6462033"/>
            <a:ext cx="3120704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Kp1=40, Kp2=40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 값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6096000" y="4211272"/>
            <a:ext cx="5827553" cy="137807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때가 오차 간격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진폭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제일 적은 것 같고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25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이후로는 결과가 별로 차이 나지 않아서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뇌피셜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입니다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774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1151086" y="4996679"/>
            <a:ext cx="10646631" cy="104567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Kp1=Kp2=25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 결정한 다음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비슷한 방식으로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오차가 많이 안 나면서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너무 크지 않은 값으로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값과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d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 모두 너무 작아도 너무 커도 좋지 않다고 해서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주관을 반영한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적당한 값으로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2336D-03E3-40CC-8CC5-4F279EC6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4" y="1625188"/>
            <a:ext cx="3816292" cy="286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B1C00C-4BE8-420C-9D1C-1A9A489E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2" y="1624485"/>
            <a:ext cx="4004647" cy="286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6491C-0A9B-4483-B257-C593C40F4171}"/>
              </a:ext>
            </a:extLst>
          </p:cNvPr>
          <p:cNvSpPr txBox="1"/>
          <p:nvPr/>
        </p:nvSpPr>
        <p:spPr>
          <a:xfrm>
            <a:off x="2716504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 Ki1=18, kd1=11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6474401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</p:spTree>
    <p:extLst>
      <p:ext uri="{BB962C8B-B14F-4D97-AF65-F5344CB8AC3E}">
        <p14:creationId xmlns:p14="http://schemas.microsoft.com/office/powerpoint/2010/main" val="9367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1218197" y="4593306"/>
            <a:ext cx="10646631" cy="204286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프린트물에서는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best performance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Kp1=15, Ki1=10, Kd1=7/ Kp2=15, Ki2=10, Kd2=10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이였는데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저는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d,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해 둔 상태에서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 보다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때가 오차가 덜 난다고 생각해서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 제일 좋은 것 같아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를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제가 한 결과와 비교해보니 오차가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되는 데까지 걸리는 시간은 별로 차이가 안 나는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그런데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torque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조금 많이 차이가 나는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2336D-03E3-40CC-8CC5-4F279EC6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4" y="1625188"/>
            <a:ext cx="3816292" cy="286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B1C00C-4BE8-420C-9D1C-1A9A489E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2" y="1624485"/>
            <a:ext cx="4004647" cy="286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6491C-0A9B-4483-B257-C593C40F4171}"/>
              </a:ext>
            </a:extLst>
          </p:cNvPr>
          <p:cNvSpPr txBox="1"/>
          <p:nvPr/>
        </p:nvSpPr>
        <p:spPr>
          <a:xfrm>
            <a:off x="2716504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 Ki1=18, kd1=11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6474401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</p:spTree>
    <p:extLst>
      <p:ext uri="{BB962C8B-B14F-4D97-AF65-F5344CB8AC3E}">
        <p14:creationId xmlns:p14="http://schemas.microsoft.com/office/powerpoint/2010/main" val="170339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F22BC9-9507-41C7-8C05-507D69269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7" y="4150999"/>
            <a:ext cx="3609335" cy="2707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390509-8199-4636-893A-D81FA3A0C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8" y="1443999"/>
            <a:ext cx="3609334" cy="2707000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10671160" y="2862698"/>
            <a:ext cx="1265604" cy="237526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Ki1=18,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Kd1=11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E59FBB-AF8E-4E37-AF07-FE4F0006E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52" y="1443998"/>
            <a:ext cx="3609335" cy="2707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070662-58B5-4554-8B4D-24F8A9740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54" y="4151000"/>
            <a:ext cx="3609333" cy="2707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1B2A166-CE60-43B8-8397-451A5E8E0695}"/>
              </a:ext>
            </a:extLst>
          </p:cNvPr>
          <p:cNvSpPr/>
          <p:nvPr/>
        </p:nvSpPr>
        <p:spPr>
          <a:xfrm>
            <a:off x="10126646" y="4040391"/>
            <a:ext cx="52850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789932-D88A-40DE-94F2-1F2ACC8D7546}"/>
              </a:ext>
            </a:extLst>
          </p:cNvPr>
          <p:cNvSpPr txBox="1"/>
          <p:nvPr/>
        </p:nvSpPr>
        <p:spPr>
          <a:xfrm>
            <a:off x="294763" y="2862698"/>
            <a:ext cx="1265604" cy="237526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Kp1=15,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Ki1=10,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Kd1=7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Kp2=15, Ki2=10, kd2=10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8704FCF-5DEF-4DAB-918D-A7A6DB71695B}"/>
              </a:ext>
            </a:extLst>
          </p:cNvPr>
          <p:cNvSpPr/>
          <p:nvPr/>
        </p:nvSpPr>
        <p:spPr>
          <a:xfrm rot="10800000">
            <a:off x="1478739" y="4040391"/>
            <a:ext cx="52850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4103244-106A-4653-B2B2-27590AF70987}"/>
              </a:ext>
            </a:extLst>
          </p:cNvPr>
          <p:cNvSpPr/>
          <p:nvPr/>
        </p:nvSpPr>
        <p:spPr>
          <a:xfrm rot="15270976">
            <a:off x="6779344" y="1735560"/>
            <a:ext cx="308898" cy="17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DBC4D-1C46-4D65-B773-B27D47C7C31D}"/>
              </a:ext>
            </a:extLst>
          </p:cNvPr>
          <p:cNvSpPr txBox="1"/>
          <p:nvPr/>
        </p:nvSpPr>
        <p:spPr>
          <a:xfrm>
            <a:off x="5226307" y="1310150"/>
            <a:ext cx="2582015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Torque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더 커요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663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진행 상황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1EC9B-B879-47E5-A984-CBD056EFD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867"/>
            <a:ext cx="12192000" cy="42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D1BA97-15F4-4E88-A861-714A8293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692"/>
            <a:ext cx="12192000" cy="43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9D6648-92A5-4348-A064-D287C65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910"/>
            <a:ext cx="12192000" cy="39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7D24BF-E262-46E1-B380-2F85F04D5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742"/>
            <a:ext cx="12192000" cy="4828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BB84F-CA36-4840-9B3B-0385040DB563}"/>
              </a:ext>
            </a:extLst>
          </p:cNvPr>
          <p:cNvSpPr txBox="1"/>
          <p:nvPr/>
        </p:nvSpPr>
        <p:spPr>
          <a:xfrm>
            <a:off x="3538625" y="6108874"/>
            <a:ext cx="5613764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여기까지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아직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시작도 안 한 상태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..,,)</a:t>
            </a:r>
          </a:p>
        </p:txBody>
      </p:sp>
    </p:spTree>
    <p:extLst>
      <p:ext uri="{BB962C8B-B14F-4D97-AF65-F5344CB8AC3E}">
        <p14:creationId xmlns:p14="http://schemas.microsoft.com/office/powerpoint/2010/main" val="21622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19914" y="241041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01444" y="2526082"/>
            <a:ext cx="2934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추가로 공부 한 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233" y="3278440"/>
            <a:ext cx="9723907" cy="137807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신호와 시스템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 복습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convolution sum, convolution integral, LTI system, impulse response,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differential equation representation for LTI system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(3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학년이 되기 전에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확실히 공부해두면 좋을 것 같아서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따로 공부를 하고 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9515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7179" y="1218270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05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9423" y="1893565"/>
            <a:ext cx="7561076" cy="503445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Dictionary,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Fuction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Module, Class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심화 내용 공부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(~3/1)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영상처리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주파수 영역에서의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(3/2)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영상처리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(3/1~)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 이론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LMI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OPIc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(3/2~)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(5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월말에 시험 치려고 지금부터 아주 아주 조금씩 공부하려고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TOEIC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시험이 취소되어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여름에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신호와 시스템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Fourier Transformation 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 복습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(3/2~3/15)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(3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학기를 위해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1354" y="1333933"/>
            <a:ext cx="641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계획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(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정말 미루지 않고 실행할 계획들 입니다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..)</a:t>
            </a:r>
            <a:endParaRPr lang="ko-KR" altLang="en-US" sz="2000" b="1" dirty="0">
              <a:ln w="9525"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바탕"/>
              <a:ea typeface="바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3421803" y="5037643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7483" y="5033323"/>
                <a:ext cx="118080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22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52340" y="2463938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001" y="2574049"/>
            <a:ext cx="2232851" cy="411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Python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 기초 공부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262001" y="3429000"/>
            <a:ext cx="10620459" cy="171046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List, Tuple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List, Tuple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심화내용 공부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=&gt;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매 챕터마다 심화내용을 공부하는 부분들이 있어서 공부했습니다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코드는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일부만 해봤습니다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..!)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8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51998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97893" y="1966432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02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554" y="2076543"/>
            <a:ext cx="26991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err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Matlab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 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영상처리 공부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387517" y="2792624"/>
            <a:ext cx="10332720" cy="27076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Filter2()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명령어를 이용해 여러 가지 필터를 사용해보았습니다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컬러 영상에 대한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Gaussian noise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또는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Impulse noise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 있는 영상의 잡음을 제거해보고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컬러 영상에 대해서 영상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을 흐리게 만들어봤습니다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기하학적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영상 확대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축소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회전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대칭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이전에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에서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opencv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를 이용해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공부했었는데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이번에는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해보았습니다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02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Filter2()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명령어를 이용해 여러 가지 필터 적용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B0574-72A3-4174-AF23-DC30F47A6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295"/>
            <a:ext cx="3042716" cy="24695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07A045-38A3-4697-ADAA-4F118EC27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18" y="1586295"/>
            <a:ext cx="3042717" cy="2469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C20CB4-2084-4342-93D5-56B27CCD9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14" y="1586295"/>
            <a:ext cx="3042716" cy="24695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67D3B6-02D0-4404-BAF6-CDD1EF934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9" y="1586294"/>
            <a:ext cx="3042717" cy="2469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5DDEDF-8AB1-452F-AA5A-E057FB5A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928"/>
            <a:ext cx="3042716" cy="24695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E45097-70DE-44CA-994F-D3C58D397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80" y="4036928"/>
            <a:ext cx="3042716" cy="24695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53674B-EFEC-4AC5-A6E7-16E8696C7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60" y="4029587"/>
            <a:ext cx="3042716" cy="24695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5F2F1C-022A-4200-91A7-550AC5F5F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8" y="4029587"/>
            <a:ext cx="3042717" cy="24695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30569BD-F0D6-4615-9A95-96E667EDB4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718" y="3137387"/>
            <a:ext cx="1871359" cy="1836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EEA2D61-34FA-43DA-8129-3431CDC884D6}"/>
              </a:ext>
            </a:extLst>
          </p:cNvPr>
          <p:cNvSpPr txBox="1"/>
          <p:nvPr/>
        </p:nvSpPr>
        <p:spPr>
          <a:xfrm>
            <a:off x="1106888" y="3746499"/>
            <a:ext cx="1320934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평균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F2A2ED-2216-45C0-B90E-B9C4B2D73712}"/>
              </a:ext>
            </a:extLst>
          </p:cNvPr>
          <p:cNvSpPr txBox="1"/>
          <p:nvPr/>
        </p:nvSpPr>
        <p:spPr>
          <a:xfrm>
            <a:off x="2648091" y="3746499"/>
            <a:ext cx="2935759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카메라의 선형 모션 근사화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C986-539B-43C7-9D95-96A417DD3D8F}"/>
              </a:ext>
            </a:extLst>
          </p:cNvPr>
          <p:cNvSpPr txBox="1"/>
          <p:nvPr/>
        </p:nvSpPr>
        <p:spPr>
          <a:xfrm>
            <a:off x="5790746" y="3746499"/>
            <a:ext cx="1559322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원형 평균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3B38-5C2F-4E84-ACCB-B1A1C7A847FF}"/>
              </a:ext>
            </a:extLst>
          </p:cNvPr>
          <p:cNvSpPr txBox="1"/>
          <p:nvPr/>
        </p:nvSpPr>
        <p:spPr>
          <a:xfrm>
            <a:off x="7668639" y="3746499"/>
            <a:ext cx="2509685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라플라시안의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가우시안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E5D2C-82F7-4216-9ECF-E78C00A2DC50}"/>
              </a:ext>
            </a:extLst>
          </p:cNvPr>
          <p:cNvSpPr txBox="1"/>
          <p:nvPr/>
        </p:nvSpPr>
        <p:spPr>
          <a:xfrm>
            <a:off x="822200" y="6182450"/>
            <a:ext cx="1541203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라플라시안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C06BEF-8681-4E50-B8B4-4172FF3F15D6}"/>
              </a:ext>
            </a:extLst>
          </p:cNvPr>
          <p:cNvSpPr txBox="1"/>
          <p:nvPr/>
        </p:nvSpPr>
        <p:spPr>
          <a:xfrm>
            <a:off x="2932856" y="6197132"/>
            <a:ext cx="2161951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가우시안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저역통과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D42C61-8C70-4096-BA35-6E4DE48F3B9B}"/>
              </a:ext>
            </a:extLst>
          </p:cNvPr>
          <p:cNvSpPr txBox="1"/>
          <p:nvPr/>
        </p:nvSpPr>
        <p:spPr>
          <a:xfrm>
            <a:off x="5825070" y="6189791"/>
            <a:ext cx="1297183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unsharp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85FDFB-4F3B-4D8C-9866-4D944D159ECD}"/>
              </a:ext>
            </a:extLst>
          </p:cNvPr>
          <p:cNvSpPr txBox="1"/>
          <p:nvPr/>
        </p:nvSpPr>
        <p:spPr>
          <a:xfrm>
            <a:off x="7763261" y="6194709"/>
            <a:ext cx="2935759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Sobel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수평 모서리 강조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482DF-6B71-4BC1-A568-7801B7DCC53B}"/>
              </a:ext>
            </a:extLst>
          </p:cNvPr>
          <p:cNvSpPr txBox="1"/>
          <p:nvPr/>
        </p:nvSpPr>
        <p:spPr>
          <a:xfrm>
            <a:off x="10233718" y="5077356"/>
            <a:ext cx="1871359" cy="57522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Prewitt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수평 모서리 강조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5153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결과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average filter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66D94-C34A-4A0B-A8B4-E38BE1249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1877317"/>
            <a:ext cx="3197756" cy="2595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BDBA88-998C-4B7D-9925-D718AC991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4262611"/>
            <a:ext cx="3197757" cy="2595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F3A6E-C610-44C7-B150-3E445FFCEBBF}"/>
              </a:ext>
            </a:extLst>
          </p:cNvPr>
          <p:cNvSpPr txBox="1"/>
          <p:nvPr/>
        </p:nvSpPr>
        <p:spPr>
          <a:xfrm>
            <a:off x="3863675" y="3970042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662B-FDBD-4CC0-9EE4-A9B34604A9A8}"/>
              </a:ext>
            </a:extLst>
          </p:cNvPr>
          <p:cNvSpPr txBox="1"/>
          <p:nvPr/>
        </p:nvSpPr>
        <p:spPr>
          <a:xfrm>
            <a:off x="3863675" y="6363683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Impulse noise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75842-93DB-44B0-978B-F8C7C538B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79" y="1880138"/>
            <a:ext cx="3197757" cy="25953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FF6FE3-E68A-41AC-9E45-ADF27CE0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8" y="1877317"/>
            <a:ext cx="3197757" cy="259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029412-6907-45F3-B74E-D93E7B897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78" y="4260514"/>
            <a:ext cx="3197757" cy="25953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184812-4B16-4F81-B79B-0DE18DE92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9" y="4257694"/>
            <a:ext cx="3197756" cy="2595388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1F82D7-E40A-455B-96E6-AA036AAE8B21}"/>
              </a:ext>
            </a:extLst>
          </p:cNvPr>
          <p:cNvSpPr/>
          <p:nvPr/>
        </p:nvSpPr>
        <p:spPr>
          <a:xfrm>
            <a:off x="5834978" y="292944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B9B5219-E6A7-480A-9724-A34708315D9C}"/>
              </a:ext>
            </a:extLst>
          </p:cNvPr>
          <p:cNvSpPr/>
          <p:nvPr/>
        </p:nvSpPr>
        <p:spPr>
          <a:xfrm>
            <a:off x="5834977" y="5360781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2FCEA-C54C-4F4D-987E-93AC2A5F3DE8}"/>
              </a:ext>
            </a:extLst>
          </p:cNvPr>
          <p:cNvSpPr txBox="1"/>
          <p:nvPr/>
        </p:nvSpPr>
        <p:spPr>
          <a:xfrm>
            <a:off x="6500134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77FA4-CF8B-48FB-B782-E47921CDACE8}"/>
              </a:ext>
            </a:extLst>
          </p:cNvPr>
          <p:cNvSpPr txBox="1"/>
          <p:nvPr/>
        </p:nvSpPr>
        <p:spPr>
          <a:xfrm>
            <a:off x="9063855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filter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F54B83-3B61-4E56-85A4-6000BC8F4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2" y="3162703"/>
            <a:ext cx="1971303" cy="197130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4F0C5F0-9D47-4A38-A5EB-E9F9DB093BD3}"/>
              </a:ext>
            </a:extLst>
          </p:cNvPr>
          <p:cNvSpPr/>
          <p:nvPr/>
        </p:nvSpPr>
        <p:spPr>
          <a:xfrm>
            <a:off x="3016080" y="409966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1BCBA-EABB-44E5-9F39-657B7DD8F525}"/>
              </a:ext>
            </a:extLst>
          </p:cNvPr>
          <p:cNvSpPr txBox="1"/>
          <p:nvPr/>
        </p:nvSpPr>
        <p:spPr>
          <a:xfrm>
            <a:off x="826433" y="5107008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0866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50D5C7F-5A17-459E-B674-E59BBA5C0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162" y="4262612"/>
            <a:ext cx="3197756" cy="25953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B93491-E582-44FE-B279-9EF30B372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32" y="4256504"/>
            <a:ext cx="3197756" cy="2595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16D7C3-8129-4447-ADDE-47F3D4D06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8" y="1877317"/>
            <a:ext cx="3197756" cy="2595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F9617A-4E93-4605-8BAA-09C3F031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31" y="1881650"/>
            <a:ext cx="3197757" cy="2595389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결과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median filter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66D94-C34A-4A0B-A8B4-E38BE1249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1877317"/>
            <a:ext cx="3197756" cy="2595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BDBA88-998C-4B7D-9925-D718AC991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4262611"/>
            <a:ext cx="3197757" cy="2595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F3A6E-C610-44C7-B150-3E445FFCEBBF}"/>
              </a:ext>
            </a:extLst>
          </p:cNvPr>
          <p:cNvSpPr txBox="1"/>
          <p:nvPr/>
        </p:nvSpPr>
        <p:spPr>
          <a:xfrm>
            <a:off x="3863675" y="3970042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662B-FDBD-4CC0-9EE4-A9B34604A9A8}"/>
              </a:ext>
            </a:extLst>
          </p:cNvPr>
          <p:cNvSpPr txBox="1"/>
          <p:nvPr/>
        </p:nvSpPr>
        <p:spPr>
          <a:xfrm>
            <a:off x="3863675" y="6363683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Impulse noise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1F82D7-E40A-455B-96E6-AA036AAE8B21}"/>
              </a:ext>
            </a:extLst>
          </p:cNvPr>
          <p:cNvSpPr/>
          <p:nvPr/>
        </p:nvSpPr>
        <p:spPr>
          <a:xfrm>
            <a:off x="5834978" y="292944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B9B5219-E6A7-480A-9724-A34708315D9C}"/>
              </a:ext>
            </a:extLst>
          </p:cNvPr>
          <p:cNvSpPr/>
          <p:nvPr/>
        </p:nvSpPr>
        <p:spPr>
          <a:xfrm>
            <a:off x="5834977" y="5360781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2FCEA-C54C-4F4D-987E-93AC2A5F3DE8}"/>
              </a:ext>
            </a:extLst>
          </p:cNvPr>
          <p:cNvSpPr txBox="1"/>
          <p:nvPr/>
        </p:nvSpPr>
        <p:spPr>
          <a:xfrm>
            <a:off x="6500134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77FA4-CF8B-48FB-B782-E47921CDACE8}"/>
              </a:ext>
            </a:extLst>
          </p:cNvPr>
          <p:cNvSpPr txBox="1"/>
          <p:nvPr/>
        </p:nvSpPr>
        <p:spPr>
          <a:xfrm>
            <a:off x="9063855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filter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F54B83-3B61-4E56-85A4-6000BC8F4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2" y="3162703"/>
            <a:ext cx="1971303" cy="197130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4F0C5F0-9D47-4A38-A5EB-E9F9DB093BD3}"/>
              </a:ext>
            </a:extLst>
          </p:cNvPr>
          <p:cNvSpPr/>
          <p:nvPr/>
        </p:nvSpPr>
        <p:spPr>
          <a:xfrm>
            <a:off x="3016080" y="409966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1BCBA-EABB-44E5-9F39-657B7DD8F525}"/>
              </a:ext>
            </a:extLst>
          </p:cNvPr>
          <p:cNvSpPr txBox="1"/>
          <p:nvPr/>
        </p:nvSpPr>
        <p:spPr>
          <a:xfrm>
            <a:off x="826433" y="5107008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96762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11525" y="2183917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03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9892" y="2315955"/>
            <a:ext cx="1881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제어 이론 공부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9955" y="3005372"/>
            <a:ext cx="7561076" cy="104567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세 번 정도는 더 봐야 될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...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ㅎㅎ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공부했던 것을 바탕으로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3-link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도 해보고있습니다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0" y="873023"/>
            <a:ext cx="12191999" cy="71327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 tuning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d,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gain=0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설정해둔 상태에서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 결정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(theta1, theta2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같이 바꿔가면서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1DEF3-100B-495B-862F-04FEC59A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557"/>
            <a:ext cx="12192000" cy="55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2F833-B0F4-4987-B927-9CBFF0DD7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562"/>
            <a:ext cx="12192000" cy="57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758</Words>
  <Application>Microsoft Office PowerPoint</Application>
  <PresentationFormat>와이드스크린</PresentationFormat>
  <Paragraphs>115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바탕</vt:lpstr>
      <vt:lpstr>나눔바른고딕 UltraLight</vt:lpstr>
      <vt:lpstr>Arial</vt:lpstr>
      <vt:lpstr>나눔명조</vt:lpstr>
      <vt:lpstr>바탕체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 </cp:lastModifiedBy>
  <cp:revision>147</cp:revision>
  <dcterms:created xsi:type="dcterms:W3CDTF">2017-08-05T06:01:22Z</dcterms:created>
  <dcterms:modified xsi:type="dcterms:W3CDTF">2020-02-28T15:42:06Z</dcterms:modified>
  <cp:version>1000.0000.01</cp:version>
</cp:coreProperties>
</file>